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18" r:id="rId10"/>
    <p:sldId id="366" r:id="rId11"/>
    <p:sldId id="323" r:id="rId12"/>
    <p:sldId id="330" r:id="rId13"/>
    <p:sldId id="365" r:id="rId14"/>
    <p:sldId id="331" r:id="rId15"/>
    <p:sldId id="367" r:id="rId16"/>
    <p:sldId id="327" r:id="rId17"/>
    <p:sldId id="326" r:id="rId18"/>
    <p:sldId id="362" r:id="rId19"/>
    <p:sldId id="328" r:id="rId20"/>
    <p:sldId id="371" r:id="rId21"/>
    <p:sldId id="373" r:id="rId22"/>
    <p:sldId id="324" r:id="rId23"/>
    <p:sldId id="317" r:id="rId24"/>
    <p:sldId id="372" r:id="rId25"/>
    <p:sldId id="369" r:id="rId26"/>
    <p:sldId id="370" r:id="rId27"/>
    <p:sldId id="368" r:id="rId28"/>
    <p:sldId id="333" r:id="rId29"/>
    <p:sldId id="336" r:id="rId30"/>
    <p:sldId id="334" r:id="rId31"/>
    <p:sldId id="335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6" r:id="rId51"/>
    <p:sldId id="393" r:id="rId52"/>
    <p:sldId id="378" r:id="rId53"/>
    <p:sldId id="389" r:id="rId54"/>
    <p:sldId id="390" r:id="rId55"/>
    <p:sldId id="379" r:id="rId56"/>
    <p:sldId id="382" r:id="rId57"/>
    <p:sldId id="383" r:id="rId58"/>
    <p:sldId id="384" r:id="rId59"/>
    <p:sldId id="385" r:id="rId60"/>
    <p:sldId id="387" r:id="rId61"/>
    <p:sldId id="377" r:id="rId62"/>
    <p:sldId id="392" r:id="rId63"/>
    <p:sldId id="381" r:id="rId64"/>
    <p:sldId id="386" r:id="rId65"/>
    <p:sldId id="391" r:id="rId66"/>
    <p:sldId id="395" r:id="rId67"/>
    <p:sldId id="396" r:id="rId68"/>
    <p:sldId id="397" r:id="rId69"/>
    <p:sldId id="398" r:id="rId70"/>
    <p:sldId id="375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394" r:id="rId80"/>
    <p:sldId id="364" r:id="rId81"/>
    <p:sldId id="357" r:id="rId82"/>
    <p:sldId id="358" r:id="rId83"/>
    <p:sldId id="360" r:id="rId84"/>
    <p:sldId id="359" r:id="rId85"/>
    <p:sldId id="363" r:id="rId86"/>
    <p:sldId id="321" r:id="rId87"/>
    <p:sldId id="315" r:id="rId88"/>
    <p:sldId id="304" r:id="rId89"/>
    <p:sldId id="257" r:id="rId90"/>
    <p:sldId id="258" r:id="rId91"/>
    <p:sldId id="290" r:id="rId92"/>
    <p:sldId id="291" r:id="rId93"/>
    <p:sldId id="292" r:id="rId94"/>
    <p:sldId id="301" r:id="rId95"/>
    <p:sldId id="303" r:id="rId96"/>
    <p:sldId id="270" r:id="rId97"/>
    <p:sldId id="316" r:id="rId98"/>
    <p:sldId id="307" r:id="rId99"/>
    <p:sldId id="278" r:id="rId100"/>
    <p:sldId id="282" r:id="rId101"/>
    <p:sldId id="300" r:id="rId102"/>
    <p:sldId id="274" r:id="rId103"/>
    <p:sldId id="273" r:id="rId104"/>
    <p:sldId id="285" r:id="rId105"/>
    <p:sldId id="305" r:id="rId106"/>
    <p:sldId id="306" r:id="rId107"/>
    <p:sldId id="284" r:id="rId108"/>
    <p:sldId id="276" r:id="rId109"/>
    <p:sldId id="261" r:id="rId110"/>
    <p:sldId id="269" r:id="rId111"/>
    <p:sldId id="263" r:id="rId112"/>
    <p:sldId id="264" r:id="rId113"/>
    <p:sldId id="260" r:id="rId114"/>
    <p:sldId id="265" r:id="rId115"/>
    <p:sldId id="267" r:id="rId116"/>
    <p:sldId id="266" r:id="rId117"/>
    <p:sldId id="271" r:id="rId118"/>
    <p:sldId id="277" r:id="rId119"/>
    <p:sldId id="279" r:id="rId120"/>
    <p:sldId id="268" r:id="rId121"/>
    <p:sldId id="280" r:id="rId122"/>
    <p:sldId id="281" r:id="rId123"/>
    <p:sldId id="287" r:id="rId124"/>
    <p:sldId id="288" r:id="rId125"/>
    <p:sldId id="302" r:id="rId126"/>
    <p:sldId id="309" r:id="rId127"/>
    <p:sldId id="310" r:id="rId128"/>
    <p:sldId id="311" r:id="rId129"/>
    <p:sldId id="312" r:id="rId130"/>
    <p:sldId id="313" r:id="rId131"/>
    <p:sldId id="314" r:id="rId132"/>
    <p:sldId id="275" r:id="rId133"/>
    <p:sldId id="298" r:id="rId134"/>
    <p:sldId id="294" r:id="rId135"/>
    <p:sldId id="295" r:id="rId136"/>
    <p:sldId id="296" r:id="rId137"/>
    <p:sldId id="297" r:id="rId13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93"/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94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CECE"/>
    <a:srgbClr val="A9D18E"/>
    <a:srgbClr val="FFFFCC"/>
    <a:srgbClr val="4472C4"/>
    <a:srgbClr val="CC99FF"/>
    <a:srgbClr val="99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D0BDE-CAE0-4B0F-A689-F03C0EE1BA29}" v="3" dt="2025-11-29T19:48:01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Keidar" userId="39bab330baa1541e" providerId="LiveId" clId="{79CF1649-80F6-4593-8D65-133D2D83BA05}"/>
    <pc:docChg chg="custSel modSld">
      <pc:chgData name="Gil Keidar" userId="39bab330baa1541e" providerId="LiveId" clId="{79CF1649-80F6-4593-8D65-133D2D83BA05}" dt="2025-11-27T00:10:10.941" v="138" actId="20577"/>
      <pc:docMkLst>
        <pc:docMk/>
      </pc:docMkLst>
      <pc:sldChg chg="modSp mod">
        <pc:chgData name="Gil Keidar" userId="39bab330baa1541e" providerId="LiveId" clId="{79CF1649-80F6-4593-8D65-133D2D83BA05}" dt="2025-11-27T00:10:10.941" v="138" actId="20577"/>
        <pc:sldMkLst>
          <pc:docMk/>
          <pc:sldMk cId="2618883436" sldId="327"/>
        </pc:sldMkLst>
        <pc:spChg chg="mod">
          <ac:chgData name="Gil Keidar" userId="39bab330baa1541e" providerId="LiveId" clId="{79CF1649-80F6-4593-8D65-133D2D83BA05}" dt="2025-11-27T00:10:10.941" v="138" actId="20577"/>
          <ac:spMkLst>
            <pc:docMk/>
            <pc:sldMk cId="2618883436" sldId="327"/>
            <ac:spMk id="4" creationId="{4E2A3DCC-9FC4-B56B-4783-D7F887B0DFC2}"/>
          </ac:spMkLst>
        </pc:spChg>
      </pc:sldChg>
      <pc:sldChg chg="modSp mod">
        <pc:chgData name="Gil Keidar" userId="39bab330baa1541e" providerId="LiveId" clId="{79CF1649-80F6-4593-8D65-133D2D83BA05}" dt="2025-11-26T23:55:23.848" v="90" actId="20577"/>
        <pc:sldMkLst>
          <pc:docMk/>
          <pc:sldMk cId="1934069554" sldId="366"/>
        </pc:sldMkLst>
        <pc:graphicFrameChg chg="modGraphic">
          <ac:chgData name="Gil Keidar" userId="39bab330baa1541e" providerId="LiveId" clId="{79CF1649-80F6-4593-8D65-133D2D83BA05}" dt="2025-11-26T23:55:23.848" v="90" actId="20577"/>
          <ac:graphicFrameMkLst>
            <pc:docMk/>
            <pc:sldMk cId="1934069554" sldId="366"/>
            <ac:graphicFrameMk id="3" creationId="{A9428495-7B2A-3AF5-724A-81B610A8880E}"/>
          </ac:graphicFrameMkLst>
        </pc:graphicFrameChg>
      </pc:sldChg>
      <pc:sldChg chg="modSp mod">
        <pc:chgData name="Gil Keidar" userId="39bab330baa1541e" providerId="LiveId" clId="{79CF1649-80F6-4593-8D65-133D2D83BA05}" dt="2025-11-26T01:48:57.456" v="1" actId="20577"/>
        <pc:sldMkLst>
          <pc:docMk/>
          <pc:sldMk cId="3308824609" sldId="378"/>
        </pc:sldMkLst>
        <pc:graphicFrameChg chg="modGraphic">
          <ac:chgData name="Gil Keidar" userId="39bab330baa1541e" providerId="LiveId" clId="{79CF1649-80F6-4593-8D65-133D2D83BA05}" dt="2025-11-26T01:48:57.456" v="1" actId="20577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</pc:docChg>
  </pc:docChgLst>
  <pc:docChgLst>
    <pc:chgData name="Ron Keidar" userId="bd522e22234dfd79" providerId="LiveId" clId="{6258C0A2-7709-4809-AD45-FFE7F4A86E32}"/>
    <pc:docChg chg="addSld modSld modSection">
      <pc:chgData name="Ron Keidar" userId="bd522e22234dfd79" providerId="LiveId" clId="{6258C0A2-7709-4809-AD45-FFE7F4A86E32}" dt="2025-11-29T19:47:52.578" v="75" actId="164"/>
      <pc:docMkLst>
        <pc:docMk/>
      </pc:docMkLst>
      <pc:sldChg chg="addSp modSp new mod">
        <pc:chgData name="Ron Keidar" userId="bd522e22234dfd79" providerId="LiveId" clId="{6258C0A2-7709-4809-AD45-FFE7F4A86E32}" dt="2025-11-29T19:47:52.578" v="75" actId="164"/>
        <pc:sldMkLst>
          <pc:docMk/>
          <pc:sldMk cId="2506273616" sldId="407"/>
        </pc:sldMkLst>
        <pc:spChg chg="mod">
          <ac:chgData name="Ron Keidar" userId="bd522e22234dfd79" providerId="LiveId" clId="{6258C0A2-7709-4809-AD45-FFE7F4A86E32}" dt="2025-11-29T19:46:54.627" v="46" actId="14100"/>
          <ac:spMkLst>
            <pc:docMk/>
            <pc:sldMk cId="2506273616" sldId="407"/>
            <ac:spMk id="2" creationId="{7706702E-D111-4E43-A6D5-903B094ECB86}"/>
          </ac:spMkLst>
        </pc:spChg>
        <pc:spChg chg="add mod">
          <ac:chgData name="Ron Keidar" userId="bd522e22234dfd79" providerId="LiveId" clId="{6258C0A2-7709-4809-AD45-FFE7F4A86E32}" dt="2025-11-29T19:47:52.578" v="75" actId="164"/>
          <ac:spMkLst>
            <pc:docMk/>
            <pc:sldMk cId="2506273616" sldId="407"/>
            <ac:spMk id="5" creationId="{EA11A899-E80B-3F9C-AA68-DB5E22DAE475}"/>
          </ac:spMkLst>
        </pc:spChg>
        <pc:grpChg chg="add mod">
          <ac:chgData name="Ron Keidar" userId="bd522e22234dfd79" providerId="LiveId" clId="{6258C0A2-7709-4809-AD45-FFE7F4A86E32}" dt="2025-11-29T19:47:52.578" v="75" actId="164"/>
          <ac:grpSpMkLst>
            <pc:docMk/>
            <pc:sldMk cId="2506273616" sldId="407"/>
            <ac:grpSpMk id="6" creationId="{91D3352D-0E59-2E00-3931-7E1423751049}"/>
          </ac:grpSpMkLst>
        </pc:grpChg>
        <pc:picChg chg="add mod">
          <ac:chgData name="Ron Keidar" userId="bd522e22234dfd79" providerId="LiveId" clId="{6258C0A2-7709-4809-AD45-FFE7F4A86E32}" dt="2025-11-29T19:47:52.578" v="75" actId="164"/>
          <ac:picMkLst>
            <pc:docMk/>
            <pc:sldMk cId="2506273616" sldId="407"/>
            <ac:picMk id="4" creationId="{ACCDD96A-7276-1075-B3A8-D22AACCF1F04}"/>
          </ac:picMkLst>
        </pc:pic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18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1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98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1.png"/><Relationship Id="rId9" Type="http://schemas.openxmlformats.org/officeDocument/2006/relationships/slide" Target="slide10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95.xml"/><Relationship Id="rId3" Type="http://schemas.openxmlformats.org/officeDocument/2006/relationships/image" Target="../media/image32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96.xml"/><Relationship Id="rId4" Type="http://schemas.openxmlformats.org/officeDocument/2006/relationships/image" Target="../media/image33.png"/><Relationship Id="rId9" Type="http://schemas.openxmlformats.org/officeDocument/2006/relationships/slide" Target="slide9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1.png"/><Relationship Id="rId7" Type="http://schemas.openxmlformats.org/officeDocument/2006/relationships/slide" Target="slide88.xml"/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commons.wikimedia.org/wiki/Category:NOR_gate_symbols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7.png"/><Relationship Id="rId7" Type="http://schemas.openxmlformats.org/officeDocument/2006/relationships/slide" Target="slide9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8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slide" Target="slide96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1.png"/><Relationship Id="rId4" Type="http://schemas.openxmlformats.org/officeDocument/2006/relationships/image" Target="../media/image74.jpeg"/><Relationship Id="rId9" Type="http://schemas.openxmlformats.org/officeDocument/2006/relationships/slide" Target="slide8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.png"/><Relationship Id="rId3" Type="http://schemas.openxmlformats.org/officeDocument/2006/relationships/slide" Target="slide105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88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slide" Target="slide98.xml"/><Relationship Id="rId10" Type="http://schemas.openxmlformats.org/officeDocument/2006/relationships/slide" Target="slide93.xml"/><Relationship Id="rId4" Type="http://schemas.openxmlformats.org/officeDocument/2006/relationships/slide" Target="slide94.xml"/><Relationship Id="rId9" Type="http://schemas.openxmlformats.org/officeDocument/2006/relationships/hyperlink" Target="https://liucs.net/cs101s14/n4-logic.html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.png"/><Relationship Id="rId4" Type="http://schemas.openxmlformats.org/officeDocument/2006/relationships/slide" Target="slide8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1.png"/><Relationship Id="rId7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88.xml"/><Relationship Id="rId4" Type="http://schemas.openxmlformats.org/officeDocument/2006/relationships/slide" Target="slide9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93.xml"/><Relationship Id="rId7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14.xml"/><Relationship Id="rId5" Type="http://schemas.openxmlformats.org/officeDocument/2006/relationships/slide" Target="slide80.xml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85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2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93.xm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slide" Target="slide2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11" Type="http://schemas.openxmlformats.org/officeDocument/2006/relationships/slide" Target="slide7.xml"/><Relationship Id="rId5" Type="http://schemas.openxmlformats.org/officeDocument/2006/relationships/image" Target="../media/image13.png"/><Relationship Id="rId15" Type="http://schemas.openxmlformats.org/officeDocument/2006/relationships/slide" Target="slide15.xml"/><Relationship Id="rId10" Type="http://schemas.openxmlformats.org/officeDocument/2006/relationships/image" Target="../media/image1.png"/><Relationship Id="rId19" Type="http://schemas.openxmlformats.org/officeDocument/2006/relationships/slide" Target="slide94.xml"/><Relationship Id="rId4" Type="http://schemas.openxmlformats.org/officeDocument/2006/relationships/slide" Target="slide83.xml"/><Relationship Id="rId9" Type="http://schemas.openxmlformats.org/officeDocument/2006/relationships/slide" Target="slide88.xml"/><Relationship Id="rId1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9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12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85.xml"/><Relationship Id="rId5" Type="http://schemas.openxmlformats.org/officeDocument/2006/relationships/slide" Target="slide93.xml"/><Relationship Id="rId10" Type="http://schemas.openxmlformats.org/officeDocument/2006/relationships/image" Target="../media/image14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image" Target="../media/image12.jpeg"/><Relationship Id="rId12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83.xml"/><Relationship Id="rId5" Type="http://schemas.openxmlformats.org/officeDocument/2006/relationships/image" Target="../media/image16.png"/><Relationship Id="rId10" Type="http://schemas.openxmlformats.org/officeDocument/2006/relationships/image" Target="../media/image1.png"/><Relationship Id="rId4" Type="http://schemas.openxmlformats.org/officeDocument/2006/relationships/slide" Target="slide85.xml"/><Relationship Id="rId9" Type="http://schemas.openxmlformats.org/officeDocument/2006/relationships/slide" Target="slide88.xml"/><Relationship Id="rId14" Type="http://schemas.openxmlformats.org/officeDocument/2006/relationships/slide" Target="slide8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99.xml"/><Relationship Id="rId18" Type="http://schemas.openxmlformats.org/officeDocument/2006/relationships/slide" Target="slide88.xml"/><Relationship Id="rId26" Type="http://schemas.openxmlformats.org/officeDocument/2006/relationships/slide" Target="slide7.xml"/><Relationship Id="rId3" Type="http://schemas.openxmlformats.org/officeDocument/2006/relationships/slide" Target="slide84.xml"/><Relationship Id="rId21" Type="http://schemas.openxmlformats.org/officeDocument/2006/relationships/slide" Target="slide21.xml"/><Relationship Id="rId7" Type="http://schemas.openxmlformats.org/officeDocument/2006/relationships/slide" Target="slide93.xml"/><Relationship Id="rId12" Type="http://schemas.openxmlformats.org/officeDocument/2006/relationships/slide" Target="slide94.xml"/><Relationship Id="rId17" Type="http://schemas.openxmlformats.org/officeDocument/2006/relationships/slide" Target="slide105.xml"/><Relationship Id="rId25" Type="http://schemas.openxmlformats.org/officeDocument/2006/relationships/image" Target="../media/image9.png"/><Relationship Id="rId2" Type="http://schemas.openxmlformats.org/officeDocument/2006/relationships/image" Target="../media/image18.png"/><Relationship Id="rId16" Type="http://schemas.openxmlformats.org/officeDocument/2006/relationships/slide" Target="slide89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95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2.xml"/><Relationship Id="rId15" Type="http://schemas.openxmlformats.org/officeDocument/2006/relationships/slide" Target="slide91.xml"/><Relationship Id="rId23" Type="http://schemas.openxmlformats.org/officeDocument/2006/relationships/image" Target="../media/image15.png"/><Relationship Id="rId10" Type="http://schemas.openxmlformats.org/officeDocument/2006/relationships/slide" Target="slide96.xml"/><Relationship Id="rId19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1.xml"/><Relationship Id="rId22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7.xml"/><Relationship Id="rId7" Type="http://schemas.openxmlformats.org/officeDocument/2006/relationships/slide" Target="slide82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liucs.net/cs101s14/n4-logic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1.xml"/><Relationship Id="rId18" Type="http://schemas.openxmlformats.org/officeDocument/2006/relationships/slide" Target="slide81.xml"/><Relationship Id="rId3" Type="http://schemas.openxmlformats.org/officeDocument/2006/relationships/slide" Target="slide96.xml"/><Relationship Id="rId21" Type="http://schemas.openxmlformats.org/officeDocument/2006/relationships/slide" Target="slide104.xml"/><Relationship Id="rId7" Type="http://schemas.openxmlformats.org/officeDocument/2006/relationships/slide" Target="slide100.xml"/><Relationship Id="rId12" Type="http://schemas.openxmlformats.org/officeDocument/2006/relationships/slide" Target="slide16.xml"/><Relationship Id="rId17" Type="http://schemas.openxmlformats.org/officeDocument/2006/relationships/image" Target="../media/image20.jpeg"/><Relationship Id="rId2" Type="http://schemas.openxmlformats.org/officeDocument/2006/relationships/image" Target="../media/image11.png"/><Relationship Id="rId16" Type="http://schemas.openxmlformats.org/officeDocument/2006/relationships/slide" Target="slide101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7.xml"/><Relationship Id="rId24" Type="http://schemas.openxmlformats.org/officeDocument/2006/relationships/image" Target="../media/image1.png"/><Relationship Id="rId5" Type="http://schemas.openxmlformats.org/officeDocument/2006/relationships/slide" Target="slide94.xml"/><Relationship Id="rId15" Type="http://schemas.openxmlformats.org/officeDocument/2006/relationships/slide" Target="slide95.xml"/><Relationship Id="rId23" Type="http://schemas.openxmlformats.org/officeDocument/2006/relationships/slide" Target="slide88.xml"/><Relationship Id="rId10" Type="http://schemas.openxmlformats.org/officeDocument/2006/relationships/slide" Target="slide89.xml"/><Relationship Id="rId19" Type="http://schemas.openxmlformats.org/officeDocument/2006/relationships/slide" Target="slide93.xml"/><Relationship Id="rId4" Type="http://schemas.openxmlformats.org/officeDocument/2006/relationships/slide" Target="slide9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.xml"/><Relationship Id="rId22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slide" Target="slide9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6" Type="http://schemas.openxmlformats.org/officeDocument/2006/relationships/slide" Target="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slide" Target="slide88.xml"/><Relationship Id="rId15" Type="http://schemas.openxmlformats.org/officeDocument/2006/relationships/slide" Target="slide21.xml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88.xml"/><Relationship Id="rId13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slide" Target="slide100.xml"/><Relationship Id="rId12" Type="http://schemas.openxmlformats.org/officeDocument/2006/relationships/slide" Target="slide9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11" Type="http://schemas.openxmlformats.org/officeDocument/2006/relationships/slide" Target="slide15.xml"/><Relationship Id="rId5" Type="http://schemas.openxmlformats.org/officeDocument/2006/relationships/slide" Target="slide99.xml"/><Relationship Id="rId10" Type="http://schemas.openxmlformats.org/officeDocument/2006/relationships/slide" Target="slide98.xml"/><Relationship Id="rId4" Type="http://schemas.openxmlformats.org/officeDocument/2006/relationships/slide" Target="slide94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5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1.png"/><Relationship Id="rId9" Type="http://schemas.openxmlformats.org/officeDocument/2006/relationships/slide" Target="slide10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openxmlformats.org/officeDocument/2006/relationships/image" Target="../media/image32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4.xml"/><Relationship Id="rId4" Type="http://schemas.openxmlformats.org/officeDocument/2006/relationships/image" Target="../media/image33.png"/><Relationship Id="rId9" Type="http://schemas.openxmlformats.org/officeDocument/2006/relationships/slide" Target="slide9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1.xml"/><Relationship Id="rId7" Type="http://schemas.openxmlformats.org/officeDocument/2006/relationships/slide" Target="slide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7.xml"/><Relationship Id="rId10" Type="http://schemas.openxmlformats.org/officeDocument/2006/relationships/slide" Target="slide16.xml"/><Relationship Id="rId4" Type="http://schemas.openxmlformats.org/officeDocument/2006/relationships/slide" Target="slide12.xml"/><Relationship Id="rId9" Type="http://schemas.openxmlformats.org/officeDocument/2006/relationships/slide" Target="slide6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9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80.xml"/><Relationship Id="rId7" Type="http://schemas.openxmlformats.org/officeDocument/2006/relationships/slide" Target="slid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8.xml"/><Relationship Id="rId4" Type="http://schemas.openxmlformats.org/officeDocument/2006/relationships/slide" Target="slide22.xm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103.xml"/><Relationship Id="rId13" Type="http://schemas.openxmlformats.org/officeDocument/2006/relationships/slide" Target="slide101.xml"/><Relationship Id="rId3" Type="http://schemas.openxmlformats.org/officeDocument/2006/relationships/slide" Target="slide89.xml"/><Relationship Id="rId7" Type="http://schemas.openxmlformats.org/officeDocument/2006/relationships/slide" Target="slide100.xml"/><Relationship Id="rId12" Type="http://schemas.openxmlformats.org/officeDocument/2006/relationships/slide" Target="slide93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9.xml"/><Relationship Id="rId11" Type="http://schemas.openxmlformats.org/officeDocument/2006/relationships/slide" Target="slide91.xml"/><Relationship Id="rId5" Type="http://schemas.openxmlformats.org/officeDocument/2006/relationships/slide" Target="slide96.xml"/><Relationship Id="rId15" Type="http://schemas.openxmlformats.org/officeDocument/2006/relationships/slide" Target="slide95.xml"/><Relationship Id="rId10" Type="http://schemas.openxmlformats.org/officeDocument/2006/relationships/slide" Target="slide104.xml"/><Relationship Id="rId4" Type="http://schemas.openxmlformats.org/officeDocument/2006/relationships/slide" Target="slide92.xml"/><Relationship Id="rId9" Type="http://schemas.openxmlformats.org/officeDocument/2006/relationships/slide" Target="slide102.xml"/><Relationship Id="rId14" Type="http://schemas.openxmlformats.org/officeDocument/2006/relationships/slide" Target="slide9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slide" Target="slide8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96.xml"/><Relationship Id="rId5" Type="http://schemas.openxmlformats.org/officeDocument/2006/relationships/image" Target="../media/image56.png"/><Relationship Id="rId10" Type="http://schemas.openxmlformats.org/officeDocument/2006/relationships/slide" Target="slide94.xml"/><Relationship Id="rId4" Type="http://schemas.openxmlformats.org/officeDocument/2006/relationships/image" Target="../media/image55.png"/><Relationship Id="rId9" Type="http://schemas.openxmlformats.org/officeDocument/2006/relationships/slide" Target="slide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80.xml"/><Relationship Id="rId10" Type="http://schemas.openxmlformats.org/officeDocument/2006/relationships/slide" Target="slide24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slide" Target="slide96.xml"/><Relationship Id="rId5" Type="http://schemas.openxmlformats.org/officeDocument/2006/relationships/image" Target="../media/image57.png"/><Relationship Id="rId10" Type="http://schemas.openxmlformats.org/officeDocument/2006/relationships/slide" Target="slide94.xml"/><Relationship Id="rId4" Type="http://schemas.openxmlformats.org/officeDocument/2006/relationships/image" Target="../media/image59.png"/><Relationship Id="rId9" Type="http://schemas.openxmlformats.org/officeDocument/2006/relationships/slide" Target="slide9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1.png"/><Relationship Id="rId7" Type="http://schemas.openxmlformats.org/officeDocument/2006/relationships/slide" Target="slide8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4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gif"/><Relationship Id="rId7" Type="http://schemas.openxmlformats.org/officeDocument/2006/relationships/slide" Target="slide88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98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8.jpeg"/><Relationship Id="rId17" Type="http://schemas.openxmlformats.org/officeDocument/2006/relationships/image" Target="../media/image1.png"/><Relationship Id="rId2" Type="http://schemas.openxmlformats.org/officeDocument/2006/relationships/image" Target="../media/image66.png"/><Relationship Id="rId16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0.png"/><Relationship Id="rId10" Type="http://schemas.openxmlformats.org/officeDocument/2006/relationships/image" Target="../media/image67.gif"/><Relationship Id="rId4" Type="http://schemas.openxmlformats.org/officeDocument/2006/relationships/image" Target="../media/image15.png"/><Relationship Id="rId9" Type="http://schemas.openxmlformats.org/officeDocument/2006/relationships/image" Target="../media/image64.gif"/><Relationship Id="rId1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01.xml"/><Relationship Id="rId3" Type="http://schemas.openxmlformats.org/officeDocument/2006/relationships/slide" Target="slide96.xml"/><Relationship Id="rId7" Type="http://schemas.openxmlformats.org/officeDocument/2006/relationships/slide" Target="slide100.xml"/><Relationship Id="rId12" Type="http://schemas.openxmlformats.org/officeDocument/2006/relationships/slide" Target="slide95.xml"/><Relationship Id="rId17" Type="http://schemas.openxmlformats.org/officeDocument/2006/relationships/image" Target="../media/image1.png"/><Relationship Id="rId2" Type="http://schemas.openxmlformats.org/officeDocument/2006/relationships/image" Target="../media/image11.png"/><Relationship Id="rId16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11" Type="http://schemas.openxmlformats.org/officeDocument/2006/relationships/slide" Target="slide104.xml"/><Relationship Id="rId5" Type="http://schemas.openxmlformats.org/officeDocument/2006/relationships/slide" Target="slide94.xml"/><Relationship Id="rId15" Type="http://schemas.openxmlformats.org/officeDocument/2006/relationships/slide" Target="slide93.xml"/><Relationship Id="rId10" Type="http://schemas.openxmlformats.org/officeDocument/2006/relationships/slide" Target="slide89.xml"/><Relationship Id="rId4" Type="http://schemas.openxmlformats.org/officeDocument/2006/relationships/slide" Target="slide99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0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image" Target="../media/image12.jpeg"/><Relationship Id="rId7" Type="http://schemas.openxmlformats.org/officeDocument/2006/relationships/slide" Target="slide96.xml"/><Relationship Id="rId12" Type="http://schemas.openxmlformats.org/officeDocument/2006/relationships/slide" Target="slide8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3.xml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slide" Target="slide9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9.xml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slide" Target="slide91.xml"/><Relationship Id="rId2" Type="http://schemas.openxmlformats.org/officeDocument/2006/relationships/image" Target="../media/image1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5.xml"/><Relationship Id="rId1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slide" Target="slide94.xml"/><Relationship Id="rId9" Type="http://schemas.openxmlformats.org/officeDocument/2006/relationships/slide" Target="slide96.xml"/><Relationship Id="rId14" Type="http://schemas.openxmlformats.org/officeDocument/2006/relationships/slide" Target="slide10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89.xml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slide" Target="slide91.xml"/><Relationship Id="rId2" Type="http://schemas.openxmlformats.org/officeDocument/2006/relationships/image" Target="../media/image16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01.xml"/><Relationship Id="rId5" Type="http://schemas.openxmlformats.org/officeDocument/2006/relationships/slide" Target="slide95.xml"/><Relationship Id="rId15" Type="http://schemas.openxmlformats.org/officeDocument/2006/relationships/slide" Target="slide88.xml"/><Relationship Id="rId10" Type="http://schemas.openxmlformats.org/officeDocument/2006/relationships/slide" Target="slide99.xml"/><Relationship Id="rId4" Type="http://schemas.openxmlformats.org/officeDocument/2006/relationships/slide" Target="slide94.xml"/><Relationship Id="rId9" Type="http://schemas.openxmlformats.org/officeDocument/2006/relationships/slide" Target="slide96.xml"/><Relationship Id="rId14" Type="http://schemas.openxmlformats.org/officeDocument/2006/relationships/slide" Target="slide10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0.png"/><Relationship Id="rId7" Type="http://schemas.openxmlformats.org/officeDocument/2006/relationships/slide" Target="slide9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slide" Target="slide99.xml"/><Relationship Id="rId10" Type="http://schemas.openxmlformats.org/officeDocument/2006/relationships/image" Target="../media/image1.png"/><Relationship Id="rId4" Type="http://schemas.openxmlformats.org/officeDocument/2006/relationships/slide" Target="slide94.xml"/><Relationship Id="rId9" Type="http://schemas.openxmlformats.org/officeDocument/2006/relationships/slide" Target="slide88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31.png"/><Relationship Id="rId7" Type="http://schemas.openxmlformats.org/officeDocument/2006/relationships/slide" Target="slide94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image" Target="../media/image12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dirty="0"/>
              <a:t>PC </a:t>
            </a:r>
            <a:r>
              <a:rPr lang="en-US" sz="1100" dirty="0" err="1"/>
              <a:t>Ld</a:t>
            </a:r>
            <a:r>
              <a:rPr lang="en-US" sz="1100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C27EF-4F4E-098B-5B9F-57E7594770BB}"/>
              </a:ext>
            </a:extLst>
          </p:cNvPr>
          <p:cNvSpPr txBox="1"/>
          <p:nvPr/>
        </p:nvSpPr>
        <p:spPr>
          <a:xfrm>
            <a:off x="912784" y="1516701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Stack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SP[H] Load Enable.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E92BB-AEA3-1D96-A7C3-6EF052CDBC61}"/>
              </a:ext>
            </a:extLst>
          </p:cNvPr>
          <p:cNvSpPr txBox="1"/>
          <p:nvPr/>
        </p:nvSpPr>
        <p:spPr>
          <a:xfrm>
            <a:off x="912784" y="2028320"/>
            <a:ext cx="37297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Stack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</a:t>
            </a:r>
            <a:r>
              <a:rPr lang="en-US" sz="1200"/>
              <a:t>SP Output Enable.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793821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25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169775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169775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136740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132686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237827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249836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6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9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ARSelect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ARSelect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/>
                        <a:t>ARSelect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ARSelect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ARSelect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ARSelect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</a:t>
                      </a:r>
                      <a:r>
                        <a:rPr lang="en-US" sz="1200"/>
                        <a:t>Output Enable </a:t>
                      </a:r>
                      <a:r>
                        <a:rPr lang="en-US" sz="1200" i="0"/>
                        <a:t>(</a:t>
                      </a:r>
                      <a:r>
                        <a:rPr lang="en-US" sz="1200" b="1" i="0"/>
                        <a:t>ACTIVE LOW</a:t>
                      </a:r>
                      <a:r>
                        <a:rPr lang="en-US" sz="1200" b="0" i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ARSelect LUT.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Low (LDWL)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Load Data Word High (LDWH)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Low (SDWL)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Word High (SDWH)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Imm to the Data Bus, write ARSrc to the Address Bus, and set TmpAR to read.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Low (MAAL)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Move Address to Address High (MAAH)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9DB8-E736-6214-2BC1-8801F3582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375C-3FED-3A20-F565-74CD67118BCF}"/>
              </a:ext>
            </a:extLst>
          </p:cNvPr>
          <p:cNvSpPr/>
          <p:nvPr/>
        </p:nvSpPr>
        <p:spPr>
          <a:xfrm>
            <a:off x="956511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ARSelect LUT – replace Address Bus Arbiter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DC0E6F-9838-EA5A-5E7E-5F9A8B93769C}"/>
              </a:ext>
            </a:extLst>
          </p:cNvPr>
          <p:cNvSpPr/>
          <p:nvPr/>
        </p:nvSpPr>
        <p:spPr>
          <a:xfrm>
            <a:off x="3262564" y="1479884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AR Data Bus Load Enable LUT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290FA-31FA-F5C8-E814-694EB87E5F1F}"/>
              </a:ext>
            </a:extLst>
          </p:cNvPr>
          <p:cNvSpPr/>
          <p:nvPr/>
        </p:nvSpPr>
        <p:spPr>
          <a:xfrm>
            <a:off x="4918912" y="1479883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Address Bus to Data Bus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66D40F-7878-EFDC-B6C6-2E5AAB80C821}"/>
              </a:ext>
            </a:extLst>
          </p:cNvPr>
          <p:cNvSpPr/>
          <p:nvPr/>
        </p:nvSpPr>
        <p:spPr>
          <a:xfrm>
            <a:off x="4918912" y="2273966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AddressByteSelect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E99E0-2B3D-6BC4-26C9-D0AE10380DDA}"/>
              </a:ext>
            </a:extLst>
          </p:cNvPr>
          <p:cNvSpPr/>
          <p:nvPr/>
        </p:nvSpPr>
        <p:spPr>
          <a:xfrm>
            <a:off x="4918912" y="3068049"/>
            <a:ext cx="1299410" cy="6436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Registers </a:t>
            </a:r>
            <a:r>
              <a:rPr lang="en-US" sz="1100"/>
              <a:t>from Address Bus to Data Bus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469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702E-D111-4E43-A6D5-903B094EC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24863" cy="457200"/>
          </a:xfrm>
        </p:spPr>
        <p:txBody>
          <a:bodyPr/>
          <a:lstStyle/>
          <a:p>
            <a:r>
              <a:rPr lang="en-US" dirty="0"/>
              <a:t>Address Select Lookup Table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D3352D-0E59-2E00-3931-7E1423751049}"/>
              </a:ext>
            </a:extLst>
          </p:cNvPr>
          <p:cNvGrpSpPr/>
          <p:nvPr/>
        </p:nvGrpSpPr>
        <p:grpSpPr>
          <a:xfrm>
            <a:off x="5727031" y="1828641"/>
            <a:ext cx="1106517" cy="1562142"/>
            <a:chOff x="5727031" y="1828641"/>
            <a:chExt cx="1106517" cy="1562142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CCDD96A-7276-1075-B3A8-D22AACCF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7031" y="1828641"/>
              <a:ext cx="1106517" cy="15621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11A899-E80B-3F9C-AA68-DB5E22DAE475}"/>
                </a:ext>
              </a:extLst>
            </p:cNvPr>
            <p:cNvSpPr txBox="1"/>
            <p:nvPr/>
          </p:nvSpPr>
          <p:spPr>
            <a:xfrm rot="5400000">
              <a:off x="5698833" y="2611979"/>
              <a:ext cx="1280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ARSelect (8x8)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73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6227</TotalTime>
  <Words>24374</Words>
  <Application>Microsoft Office PowerPoint</Application>
  <PresentationFormat>Widescreen</PresentationFormat>
  <Paragraphs>7834</Paragraphs>
  <Slides>137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Select Lookup Table (ARSelect) V2.0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Opcode_MAG_LDW_SDW_MAA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Word Low (LDWL) (10100)</vt:lpstr>
      <vt:lpstr>Micro-Instructions Control: Load Data Word High (LDWH) (10101)</vt:lpstr>
      <vt:lpstr>Micro-Instructions Control: Store Data Word Low (SDWL) (10110)</vt:lpstr>
      <vt:lpstr>Micro-Instructions Control: Store Data Word High (SDWH) (10111)</vt:lpstr>
      <vt:lpstr>Micro-Instructions Control: Move Address to Address Low (MAAL) (11000)</vt:lpstr>
      <vt:lpstr>Micro-Instructions Control: Move Address to Address High (MAAH)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Dependency Graph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2025-11-29T19:48:05Z</dcterms:modified>
</cp:coreProperties>
</file>